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7" r:id="rId6"/>
    <p:sldId id="271" r:id="rId7"/>
    <p:sldId id="269" r:id="rId8"/>
    <p:sldId id="259" r:id="rId9"/>
    <p:sldId id="265" r:id="rId10"/>
    <p:sldId id="268" r:id="rId11"/>
    <p:sldId id="260" r:id="rId12"/>
    <p:sldId id="261" r:id="rId13"/>
    <p:sldId id="262" r:id="rId14"/>
    <p:sldId id="272" r:id="rId15"/>
    <p:sldId id="263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61428A-6F1A-41E6-BC7A-E7137B60EB49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83EF36-5F8D-42B5-A2C2-2B4E8A745B4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eB8FtP5r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AZIJA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9614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1520" y="260648"/>
            <a:ext cx="8229600" cy="82562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Gobi </a:t>
            </a:r>
          </a:p>
        </p:txBody>
      </p:sp>
      <p:pic>
        <p:nvPicPr>
          <p:cNvPr id="32771" name="Picture 6" descr="Gobi Dese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96752"/>
            <a:ext cx="7877662" cy="5478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435280" cy="6019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8 prirodno-geografskih regija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3074" name="Picture 2" descr="E:\materijali\geo_eko_3\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64704"/>
            <a:ext cx="591204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terijali\geo_eko_3\1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423"/>
            <a:ext cx="7268980" cy="6632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5126779"/>
            <a:ext cx="8507288" cy="17728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najgušće i najrjeđe naseljeni prostori na svijetu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Mongolija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55776" y="5661248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E:\materijali\geo_eko_3\14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13" y="116631"/>
            <a:ext cx="5851296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D:\škola\slijepe karte i crteži\11694814_10204412220441348_16197844482442664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2"/>
          <a:stretch/>
        </p:blipFill>
        <p:spPr bwMode="auto">
          <a:xfrm>
            <a:off x="0" y="13855"/>
            <a:ext cx="9144000" cy="66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63272" cy="5759152"/>
          </a:xfrm>
        </p:spPr>
        <p:txBody>
          <a:bodyPr/>
          <a:lstStyle/>
          <a:p>
            <a:r>
              <a:rPr lang="hr-HR" sz="2800" dirty="0">
                <a:latin typeface="Times New Roman"/>
                <a:ea typeface="Calibri"/>
              </a:rPr>
              <a:t>n</a:t>
            </a:r>
            <a:r>
              <a:rPr lang="hr-HR" sz="2800" dirty="0" smtClean="0">
                <a:latin typeface="Times New Roman"/>
                <a:ea typeface="Calibri"/>
              </a:rPr>
              <a:t>ajveći BDP – Kina, Japan</a:t>
            </a:r>
          </a:p>
          <a:p>
            <a:r>
              <a:rPr lang="hr-HR" sz="2800" dirty="0" smtClean="0">
                <a:latin typeface="Times New Roman"/>
                <a:ea typeface="Calibri"/>
              </a:rPr>
              <a:t>najveći </a:t>
            </a:r>
            <a:r>
              <a:rPr lang="hr-HR" sz="2800" dirty="0">
                <a:latin typeface="Times New Roman"/>
                <a:ea typeface="Calibri"/>
              </a:rPr>
              <a:t>BDP po stan. – Katar</a:t>
            </a:r>
            <a:endParaRPr lang="hr-HR" dirty="0"/>
          </a:p>
        </p:txBody>
      </p:sp>
      <p:pic>
        <p:nvPicPr>
          <p:cNvPr id="6146" name="Picture 2" descr="C:\Users\MONIKA\Desktop\Doha city 019 state of Q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8" y="1340768"/>
            <a:ext cx="53871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NIKA\Desktop\SP_Ka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3347"/>
            <a:ext cx="5123681" cy="28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kumenti\škola\slijepe karte i crteži\1001657_483117081776153_176164566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181"/>
            <a:ext cx="5259785" cy="68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75" y="25361"/>
            <a:ext cx="305752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/>
              <a:t>Burj Al Arab – pogleda iznutra – klik na </a:t>
            </a:r>
            <a:r>
              <a:rPr lang="hr-HR" sz="2800" b="1" dirty="0">
                <a:hlinkClick r:id="rId3"/>
              </a:rPr>
              <a:t>link</a:t>
            </a:r>
            <a:r>
              <a:rPr lang="hr-H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1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579296" cy="60198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rlo povoljan geog. položaj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ajveći, najmnogoljudniji i najgušće naseljen kontinent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ONIKA\Desktop\image_1559_BDM_Asia_G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9" y="994813"/>
            <a:ext cx="8442990" cy="58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5615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prostor velikih ekstrema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najviša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planina (Himalaja)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najveća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visoravan (Tibet)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najveća dubina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mora (Marijanska brazda) 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najdublja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depresija (Mrtvo more)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najveće i najdublje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jezero (Kaspijsko i Bajkalsko)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81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5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132440" cy="9543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Himala</a:t>
            </a:r>
            <a:r>
              <a:rPr lang="hr-HR" dirty="0" smtClean="0">
                <a:solidFill>
                  <a:schemeClr val="tx1"/>
                </a:solidFill>
              </a:rPr>
              <a:t>ja </a:t>
            </a:r>
            <a:r>
              <a:rPr lang="en-US" dirty="0" smtClean="0">
                <a:solidFill>
                  <a:schemeClr val="tx1"/>
                </a:solidFill>
              </a:rPr>
              <a:t>—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Mt. Everest</a:t>
            </a:r>
            <a:r>
              <a:rPr lang="hr-HR" dirty="0" smtClean="0">
                <a:solidFill>
                  <a:schemeClr val="tx1"/>
                </a:solidFill>
              </a:rPr>
              <a:t> (8848 m)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1747" name="Picture 6" descr="M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363662"/>
            <a:ext cx="8136904" cy="5163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Tibetanci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MONIKA\Desktop\People_of_Tibet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1940"/>
            <a:ext cx="7274713" cy="53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79208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Mrtvo more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MONIKA\Desktop\iz_zra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90872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ONIKA\Desktop\Dead-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75" y="3104330"/>
            <a:ext cx="5004893" cy="37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05" y="5733256"/>
            <a:ext cx="8363272" cy="648072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/>
                <a:ea typeface="Calibri"/>
              </a:rPr>
              <a:t>svi klimatski tipovi</a:t>
            </a:r>
            <a:endParaRPr lang="hr-HR" sz="3200" dirty="0"/>
          </a:p>
        </p:txBody>
      </p:sp>
      <p:pic>
        <p:nvPicPr>
          <p:cNvPr id="1026" name="Picture 2" descr="C:\Users\MONIKA\Desktop\1280px-Asia_Koppen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41006" cy="5472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07288" cy="5831160"/>
          </a:xfrm>
        </p:spPr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elike pustinje – Arabija, Gobi, Takla Makan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j. Indije – najkišovitije područje na svijetu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9" y="1196752"/>
            <a:ext cx="723250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377</TotalTime>
  <Words>123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AZIJA</vt:lpstr>
      <vt:lpstr>PowerPoint Presentation</vt:lpstr>
      <vt:lpstr>PowerPoint Presentation</vt:lpstr>
      <vt:lpstr>PowerPoint Presentation</vt:lpstr>
      <vt:lpstr>Himalaja — Mt. Everest (8848 m)</vt:lpstr>
      <vt:lpstr>Tibetanci </vt:lpstr>
      <vt:lpstr>Mrtvo more</vt:lpstr>
      <vt:lpstr>PowerPoint Presentation</vt:lpstr>
      <vt:lpstr>PowerPoint Presentation</vt:lpstr>
      <vt:lpstr>Gobi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AZIJA</dc:title>
  <dc:creator>MONIKA</dc:creator>
  <cp:lastModifiedBy>Valentina</cp:lastModifiedBy>
  <cp:revision>21</cp:revision>
  <dcterms:created xsi:type="dcterms:W3CDTF">2013-05-12T12:12:23Z</dcterms:created>
  <dcterms:modified xsi:type="dcterms:W3CDTF">2016-04-23T12:40:44Z</dcterms:modified>
</cp:coreProperties>
</file>